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F5E7A-F275-4FBC-9F6E-979EBADDAFA0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36530-5A47-4F96-BC95-9F9008161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65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6530-5A47-4F96-BC95-9F9008161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28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8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0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9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98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5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5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5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7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29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8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05F96-D768-4320-BCEF-BE26AA62713A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82602-EFD6-47AF-AD53-A41433D9B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9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81200"/>
            <a:ext cx="12039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9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23962"/>
            <a:ext cx="90201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04775"/>
            <a:ext cx="85915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880" y="87896"/>
            <a:ext cx="300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zookeeper分布式锁代码实现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248"/>
            <a:ext cx="8410655" cy="30687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248"/>
            <a:ext cx="8422040" cy="24512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3031" y="2971800"/>
            <a:ext cx="19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8080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31469" y="6488668"/>
            <a:ext cx="19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8081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18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33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438150"/>
            <a:ext cx="10267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828675"/>
            <a:ext cx="10267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2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047277" cy="3305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021"/>
            <a:ext cx="9144000" cy="26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08" y="1911594"/>
            <a:ext cx="7057292" cy="48833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676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380892" cy="2448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931" y="0"/>
            <a:ext cx="5712069" cy="2562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08" y="2524793"/>
            <a:ext cx="5685692" cy="43332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92669"/>
            <a:ext cx="6322022" cy="3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76262"/>
            <a:ext cx="11849100" cy="5705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6865" y="281327"/>
            <a:ext cx="254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zookeeper分布式锁原理</a:t>
            </a:r>
          </a:p>
        </p:txBody>
      </p:sp>
    </p:spTree>
    <p:extLst>
      <p:ext uri="{BB962C8B-B14F-4D97-AF65-F5344CB8AC3E}">
        <p14:creationId xmlns:p14="http://schemas.microsoft.com/office/powerpoint/2010/main" val="303863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666750"/>
            <a:ext cx="10239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485775"/>
            <a:ext cx="88011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5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14</Words>
  <Application>Microsoft Office PowerPoint</Application>
  <PresentationFormat>宽屏</PresentationFormat>
  <Paragraphs>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27</cp:revision>
  <dcterms:created xsi:type="dcterms:W3CDTF">2023-02-26T08:52:47Z</dcterms:created>
  <dcterms:modified xsi:type="dcterms:W3CDTF">2023-02-26T09:48:36Z</dcterms:modified>
</cp:coreProperties>
</file>